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9" r:id="rId5"/>
    <p:sldId id="267" r:id="rId6"/>
    <p:sldId id="276" r:id="rId7"/>
    <p:sldId id="259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1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112" autoAdjust="0"/>
  </p:normalViewPr>
  <p:slideViewPr>
    <p:cSldViewPr snapToGrid="0">
      <p:cViewPr>
        <p:scale>
          <a:sx n="51" d="100"/>
          <a:sy n="51" d="100"/>
        </p:scale>
        <p:origin x="1613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9AD0D-3D63-47FA-9A34-053FC6B3F0C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B75E1-3C89-4F29-B0D5-CC24C18FE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0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B75E1-3C89-4F29-B0D5-CC24C18FE7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4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B75E1-3C89-4F29-B0D5-CC24C18FE7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97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B75E1-3C89-4F29-B0D5-CC24C18FE7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64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B75E1-3C89-4F29-B0D5-CC24C18FE7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36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B75E1-3C89-4F29-B0D5-CC24C18FE7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77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B75E1-3C89-4F29-B0D5-CC24C18FE7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6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B75E1-3C89-4F29-B0D5-CC24C18FE7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6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8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0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9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2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0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6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2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C1D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FB879-6D38-46AF-9EAC-19560B79A227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76368-A3DC-4F8E-A5B9-5A6E6749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4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5643"/>
            <a:ext cx="12192000" cy="23876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In-situ Oxygen Production on Mars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476595"/>
            <a:ext cx="9144000" cy="1655762"/>
          </a:xfrm>
        </p:spPr>
        <p:txBody>
          <a:bodyPr/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Bharath Tata and Dr. Klaus Lackner</a:t>
            </a:r>
          </a:p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 for Negative Carbon Emissions</a:t>
            </a:r>
          </a:p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Sustainable Engineering and the Built Environment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870" y="5574067"/>
            <a:ext cx="4626259" cy="1283933"/>
          </a:xfrm>
          <a:prstGeom prst="rect">
            <a:avLst/>
          </a:prstGeom>
        </p:spPr>
      </p:pic>
      <p:pic>
        <p:nvPicPr>
          <p:cNvPr id="5" name="Picture 2" descr="Image result for asu nasa space grant logo">
            <a:extLst>
              <a:ext uri="{FF2B5EF4-FFF2-40B4-BE49-F238E27FC236}">
                <a16:creationId xmlns:a16="http://schemas.microsoft.com/office/drawing/2014/main" id="{6E520639-BAE0-44F9-AE31-377212D0D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867" y="5764891"/>
            <a:ext cx="876003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nasa logo nasa.gov">
            <a:extLst>
              <a:ext uri="{FF2B5EF4-FFF2-40B4-BE49-F238E27FC236}">
                <a16:creationId xmlns:a16="http://schemas.microsoft.com/office/drawing/2014/main" id="{3033DA54-E5A3-43A4-96EC-5EA614556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129" y="5695709"/>
            <a:ext cx="1318153" cy="104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80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94" y="175429"/>
            <a:ext cx="6246506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ISRU?</a:t>
            </a:r>
          </a:p>
        </p:txBody>
      </p:sp>
      <p:sp>
        <p:nvSpPr>
          <p:cNvPr id="5" name="Rectangle 4"/>
          <p:cNvSpPr/>
          <p:nvPr/>
        </p:nvSpPr>
        <p:spPr>
          <a:xfrm>
            <a:off x="6128084" y="655022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/>
              <a:t> Image: Pat Rawlings/NASA</a:t>
            </a:r>
            <a:endParaRPr lang="en-US" sz="14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D29E5D2-749E-45B8-B82F-1B01FB6140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842" y="0"/>
            <a:ext cx="2727158" cy="756873"/>
          </a:xfrm>
          <a:prstGeom prst="rect">
            <a:avLst/>
          </a:prstGeom>
        </p:spPr>
      </p:pic>
      <p:pic>
        <p:nvPicPr>
          <p:cNvPr id="1026" name="Picture 2" descr="https://pm1.narvii.com/7047/086cb3c41bb112e8a4f312e586d8946a24b3cbefr1-720-720v2_hq.jpg">
            <a:extLst>
              <a:ext uri="{FF2B5EF4-FFF2-40B4-BE49-F238E27FC236}">
                <a16:creationId xmlns:a16="http://schemas.microsoft.com/office/drawing/2014/main" id="{E2E485FD-B592-4760-8FBD-751383CB9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25" y="838211"/>
            <a:ext cx="5712012" cy="571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5D06DF6-FCD9-4A55-BE21-7C48B8BB8351}"/>
              </a:ext>
            </a:extLst>
          </p:cNvPr>
          <p:cNvSpPr txBox="1"/>
          <p:nvPr/>
        </p:nvSpPr>
        <p:spPr>
          <a:xfrm>
            <a:off x="484094" y="1500992"/>
            <a:ext cx="553874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off the land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for sample-return and manned missions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Produces: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Fuel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Oxygen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Materials</a:t>
            </a:r>
          </a:p>
        </p:txBody>
      </p:sp>
    </p:spTree>
    <p:extLst>
      <p:ext uri="{BB962C8B-B14F-4D97-AF65-F5344CB8AC3E}">
        <p14:creationId xmlns:p14="http://schemas.microsoft.com/office/powerpoint/2010/main" val="419622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4D29E5D2-749E-45B8-B82F-1B01FB6140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842" y="0"/>
            <a:ext cx="2727158" cy="7568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5D06DF6-FCD9-4A55-BE21-7C48B8BB8351}"/>
              </a:ext>
            </a:extLst>
          </p:cNvPr>
          <p:cNvSpPr txBox="1"/>
          <p:nvPr/>
        </p:nvSpPr>
        <p:spPr>
          <a:xfrm>
            <a:off x="111964" y="1704103"/>
            <a:ext cx="470507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Conducting science on the surface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Drilling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prospecting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collection and storage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of ISRU technologies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Image result for mars 2020 mission">
            <a:extLst>
              <a:ext uri="{FF2B5EF4-FFF2-40B4-BE49-F238E27FC236}">
                <a16:creationId xmlns:a16="http://schemas.microsoft.com/office/drawing/2014/main" id="{469A6DCE-5E10-4D4B-AE06-6B17D4E77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730" y="1103897"/>
            <a:ext cx="7185306" cy="538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988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astronaut habitat mars">
            <a:extLst>
              <a:ext uri="{FF2B5EF4-FFF2-40B4-BE49-F238E27FC236}">
                <a16:creationId xmlns:a16="http://schemas.microsoft.com/office/drawing/2014/main" id="{04BB7EEF-13B8-46E3-AD6F-474DAF9F3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1BF36F-DE04-4D67-BCC3-C1A3E531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4091"/>
            <a:ext cx="2999509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MOXIE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D7ECA-39EB-4A7B-A358-E773533D9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381" y="541074"/>
            <a:ext cx="10515600" cy="175716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OXygen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In-situ resource utilization Experiment</a:t>
            </a: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2B9401-F2CC-4438-B790-B588F5D39A2B}"/>
              </a:ext>
            </a:extLst>
          </p:cNvPr>
          <p:cNvSpPr/>
          <p:nvPr/>
        </p:nvSpPr>
        <p:spPr>
          <a:xfrm>
            <a:off x="9982225" y="6488668"/>
            <a:ext cx="2151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 Image: Chris Skinner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6661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BCE536F-F459-432E-9565-650238B74C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23" y="-74815"/>
            <a:ext cx="12253724" cy="69328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7222" y="365125"/>
            <a:ext cx="5526578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MOXIE</a:t>
            </a:r>
          </a:p>
        </p:txBody>
      </p:sp>
      <p:sp>
        <p:nvSpPr>
          <p:cNvPr id="5" name="Rectangle 4"/>
          <p:cNvSpPr/>
          <p:nvPr/>
        </p:nvSpPr>
        <p:spPr>
          <a:xfrm>
            <a:off x="6128084" y="655022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400" dirty="0"/>
              <a:t>Image: NASA/JPL-Caltech/MIT</a:t>
            </a:r>
          </a:p>
          <a:p>
            <a:pPr algn="r"/>
            <a:endParaRPr lang="en-US" sz="14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AA275C0-0132-475B-9C3C-D633489AB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4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104015" y="6550223"/>
            <a:ext cx="71200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/>
              <a:t>https://upload.wikimedia.org/wikipedia/commons/3/31/Two_moving_spirals_scroll_pump.gif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D29E5D2-749E-45B8-B82F-1B01FB6140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842" y="0"/>
            <a:ext cx="2727158" cy="756873"/>
          </a:xfrm>
          <a:prstGeom prst="rect">
            <a:avLst/>
          </a:prstGeom>
        </p:spPr>
      </p:pic>
      <p:pic>
        <p:nvPicPr>
          <p:cNvPr id="14" name="Picture 2" descr="https://upload.wikimedia.org/wikipedia/commons/3/31/Two_moving_spirals_scroll_pump.gif">
            <a:extLst>
              <a:ext uri="{FF2B5EF4-FFF2-40B4-BE49-F238E27FC236}">
                <a16:creationId xmlns:a16="http://schemas.microsoft.com/office/drawing/2014/main" id="{956B0B6C-FA12-4E57-BC7E-CA92F6820E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7112" y="1495998"/>
            <a:ext cx="2135788" cy="204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6833E23-5C83-4F8E-8224-B58E1811F712}"/>
              </a:ext>
            </a:extLst>
          </p:cNvPr>
          <p:cNvSpPr txBox="1"/>
          <p:nvPr/>
        </p:nvSpPr>
        <p:spPr>
          <a:xfrm>
            <a:off x="731521" y="1704103"/>
            <a:ext cx="106222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energy demand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compression ratio required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scroll compressor efficiency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Poorly understood heat transfer at inlet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does the gas warm up?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factors affect this?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resulting density of the gas at the compressor inlet?</a:t>
            </a:r>
          </a:p>
        </p:txBody>
      </p:sp>
    </p:spTree>
    <p:extLst>
      <p:ext uri="{BB962C8B-B14F-4D97-AF65-F5344CB8AC3E}">
        <p14:creationId xmlns:p14="http://schemas.microsoft.com/office/powerpoint/2010/main" val="200432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changes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11564C-BF04-42D9-AE0F-ECE1F29462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842" y="0"/>
            <a:ext cx="2727158" cy="756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BD59B9-760C-4550-8EB9-BEBB762DADC0}"/>
              </a:ext>
            </a:extLst>
          </p:cNvPr>
          <p:cNvSpPr txBox="1"/>
          <p:nvPr/>
        </p:nvSpPr>
        <p:spPr>
          <a:xfrm>
            <a:off x="731521" y="1704103"/>
            <a:ext cx="1062228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SOXE inlet pressure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Electrostatic dust filtration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compressors in series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to adjust efficiency of compressors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density inlet (cold)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Jacketed tubing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Relocation of compression unit to upstream side of filter</a:t>
            </a:r>
          </a:p>
        </p:txBody>
      </p:sp>
    </p:spTree>
    <p:extLst>
      <p:ext uri="{BB962C8B-B14F-4D97-AF65-F5344CB8AC3E}">
        <p14:creationId xmlns:p14="http://schemas.microsoft.com/office/powerpoint/2010/main" val="163718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Continuing Research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4B2B87F-FE6D-4C1C-A638-FF12D0FEEB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842" y="0"/>
            <a:ext cx="2727158" cy="7568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1C038EC-B40F-49AC-B5FC-5DD78D1CCB98}"/>
              </a:ext>
            </a:extLst>
          </p:cNvPr>
          <p:cNvSpPr txBox="1"/>
          <p:nvPr/>
        </p:nvSpPr>
        <p:spPr>
          <a:xfrm>
            <a:off x="838200" y="1870358"/>
            <a:ext cx="102011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Optimizing SOXE for operation at low pressures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 pressure drop across the filter over larger timescales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Scale-up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640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6365</TotalTime>
  <Words>210</Words>
  <Application>Microsoft Office PowerPoint</Application>
  <PresentationFormat>Widescreen</PresentationFormat>
  <Paragraphs>53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In-situ Oxygen Production on Mars</vt:lpstr>
      <vt:lpstr>What is ISRU?</vt:lpstr>
      <vt:lpstr>PowerPoint Presentation</vt:lpstr>
      <vt:lpstr>MOXIE</vt:lpstr>
      <vt:lpstr>MOXIE</vt:lpstr>
      <vt:lpstr>Issues</vt:lpstr>
      <vt:lpstr>Proposed changes</vt:lpstr>
      <vt:lpstr>Continuing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Photochemistry with Diamond</dc:title>
  <dc:creator>Jonathon Barkl</dc:creator>
  <cp:lastModifiedBy>Bharath Tata</cp:lastModifiedBy>
  <cp:revision>40</cp:revision>
  <dcterms:created xsi:type="dcterms:W3CDTF">2017-04-08T03:39:49Z</dcterms:created>
  <dcterms:modified xsi:type="dcterms:W3CDTF">2019-04-02T05:21:05Z</dcterms:modified>
</cp:coreProperties>
</file>